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67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4" r:id="rId9"/>
    <p:sldId id="263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A1DF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73" d="100"/>
          <a:sy n="73" d="100"/>
        </p:scale>
        <p:origin x="618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e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-3175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ln/>
          <a:effectLst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10001" y="1449147"/>
            <a:ext cx="10572000" cy="2971051"/>
          </a:xfrm>
        </p:spPr>
        <p:txBody>
          <a:bodyPr/>
          <a:lstStyle>
            <a:lvl1pPr>
              <a:defRPr sz="5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10001" y="5280847"/>
            <a:ext cx="10572000" cy="434974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B9EBBA-996F-894A-B54A-D6246ED52CEA}" type="datetimeFigureOut">
              <a:rPr lang="en-US" smtClean="0"/>
              <a:pPr/>
              <a:t>11/29/2016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82893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800600"/>
            <a:ext cx="10561418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5" name="Picture Placeholder 14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0" y="0"/>
            <a:ext cx="12192000" cy="4800600"/>
          </a:xfrm>
          <a:custGeom>
            <a:avLst/>
            <a:gdLst/>
            <a:ahLst/>
            <a:cxnLst/>
            <a:rect l="0" t="0" r="r" b="b"/>
            <a:pathLst>
              <a:path w="5760" h="3289">
                <a:moveTo>
                  <a:pt x="5760" y="0"/>
                </a:moveTo>
                <a:lnTo>
                  <a:pt x="0" y="0"/>
                </a:lnTo>
                <a:lnTo>
                  <a:pt x="0" y="3100"/>
                </a:lnTo>
                <a:lnTo>
                  <a:pt x="943" y="3100"/>
                </a:lnTo>
                <a:lnTo>
                  <a:pt x="1123" y="3281"/>
                </a:lnTo>
                <a:lnTo>
                  <a:pt x="1123" y="3281"/>
                </a:lnTo>
                <a:lnTo>
                  <a:pt x="1127" y="3283"/>
                </a:lnTo>
                <a:lnTo>
                  <a:pt x="1133" y="3286"/>
                </a:lnTo>
                <a:lnTo>
                  <a:pt x="1139" y="3289"/>
                </a:lnTo>
                <a:lnTo>
                  <a:pt x="1144" y="3289"/>
                </a:lnTo>
                <a:lnTo>
                  <a:pt x="1150" y="3289"/>
                </a:lnTo>
                <a:lnTo>
                  <a:pt x="1155" y="3286"/>
                </a:lnTo>
                <a:lnTo>
                  <a:pt x="1161" y="3283"/>
                </a:lnTo>
                <a:lnTo>
                  <a:pt x="1165" y="3281"/>
                </a:lnTo>
                <a:lnTo>
                  <a:pt x="1345" y="3100"/>
                </a:lnTo>
                <a:lnTo>
                  <a:pt x="5760" y="3100"/>
                </a:lnTo>
                <a:lnTo>
                  <a:pt x="5760" y="0"/>
                </a:lnTo>
                <a:close/>
              </a:path>
            </a:pathLst>
          </a:custGeom>
          <a:noFill/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marL="0" indent="0" algn="ctr">
              <a:buFontTx/>
              <a:buNone/>
              <a:defRPr sz="1600"/>
            </a:lvl1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0000" y="5367338"/>
            <a:ext cx="10561418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C79C5D-2A6F-F04D-97DA-BEF2467B64E4}" type="datetimeFigureOut">
              <a:rPr lang="en-US" smtClean="0"/>
              <a:pPr/>
              <a:t>11/29/2016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15686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>
            <a:spLocks noChangeAspect="1"/>
          </p:cNvSpPr>
          <p:nvPr/>
        </p:nvSpPr>
        <p:spPr bwMode="auto">
          <a:xfrm>
            <a:off x="631697" y="1081456"/>
            <a:ext cx="6332416" cy="3239188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0985" y="1238502"/>
            <a:ext cx="5893840" cy="2645912"/>
          </a:xfrm>
        </p:spPr>
        <p:txBody>
          <a:bodyPr anchor="b"/>
          <a:lstStyle>
            <a:lvl1pPr algn="l">
              <a:defRPr sz="4200" b="1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53190" y="4443680"/>
            <a:ext cx="5891636" cy="713241"/>
          </a:xfrm>
        </p:spPr>
        <p:txBody>
          <a:bodyPr anchor="t">
            <a:no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7574642" y="1081456"/>
            <a:ext cx="3810001" cy="407546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A1846-DA80-1C48-A609-854EA85C59AD}" type="datetimeFigureOut">
              <a:rPr lang="en-US" smtClean="0"/>
              <a:pPr/>
              <a:t>11/29/2016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730263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6"/>
          <p:cNvSpPr>
            <a:spLocks noChangeAspect="1"/>
          </p:cNvSpPr>
          <p:nvPr/>
        </p:nvSpPr>
        <p:spPr bwMode="auto">
          <a:xfrm>
            <a:off x="1140884" y="2286585"/>
            <a:ext cx="4895115" cy="2503972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8" name="Title 1"/>
          <p:cNvSpPr>
            <a:spLocks noGrp="1"/>
          </p:cNvSpPr>
          <p:nvPr>
            <p:ph type="title"/>
          </p:nvPr>
        </p:nvSpPr>
        <p:spPr>
          <a:xfrm>
            <a:off x="1357089" y="2435957"/>
            <a:ext cx="4382521" cy="2007789"/>
          </a:xfrm>
        </p:spPr>
        <p:txBody>
          <a:bodyPr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6156000" y="2286000"/>
            <a:ext cx="4880300" cy="229552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F54567-0DE4-3F47-BF90-CB84690072F9}" type="datetimeFigureOut">
              <a:rPr lang="en-US" smtClean="0"/>
              <a:pPr/>
              <a:t>11/29/2016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400276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C52C72-DE31-F449-A4ED-4C594FD91407}" type="datetimeFigureOut">
              <a:rPr lang="en-US" smtClean="0"/>
              <a:pPr/>
              <a:t>11/29/2016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5343347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7669651" y="446089"/>
            <a:ext cx="4522349" cy="5414962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183540" y="586171"/>
            <a:ext cx="2494791" cy="513479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10001" y="446089"/>
            <a:ext cx="6611540" cy="5414962"/>
          </a:xfrm>
        </p:spPr>
        <p:txBody>
          <a:bodyPr vert="eaVert" anchor="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62726E-379B-B349-9EED-81ED093FA806}" type="datetimeFigureOut">
              <a:rPr lang="en-US" smtClean="0"/>
              <a:pPr/>
              <a:t>11/29/2016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053569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18712" y="2222287"/>
            <a:ext cx="10554574" cy="3636511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3A1323-8D79-1946-B0D7-40001CF92E9D}" type="datetimeFigureOut">
              <a:rPr lang="en-US" smtClean="0"/>
              <a:pPr/>
              <a:t>11/29/2016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161681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7"/>
          <p:cNvSpPr/>
          <p:nvPr/>
        </p:nvSpPr>
        <p:spPr bwMode="auto">
          <a:xfrm>
            <a:off x="0" y="1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0" y="0"/>
                </a:moveTo>
                <a:lnTo>
                  <a:pt x="5760" y="0"/>
                </a:lnTo>
                <a:lnTo>
                  <a:pt x="5760" y="3090"/>
                </a:lnTo>
                <a:lnTo>
                  <a:pt x="4817" y="3090"/>
                </a:lnTo>
                <a:lnTo>
                  <a:pt x="4637" y="3270"/>
                </a:lnTo>
                <a:lnTo>
                  <a:pt x="4637" y="3270"/>
                </a:lnTo>
                <a:lnTo>
                  <a:pt x="4633" y="3272"/>
                </a:lnTo>
                <a:lnTo>
                  <a:pt x="4627" y="3275"/>
                </a:lnTo>
                <a:lnTo>
                  <a:pt x="4621" y="3278"/>
                </a:lnTo>
                <a:lnTo>
                  <a:pt x="4616" y="3278"/>
                </a:lnTo>
                <a:lnTo>
                  <a:pt x="4610" y="3278"/>
                </a:lnTo>
                <a:lnTo>
                  <a:pt x="4605" y="3275"/>
                </a:lnTo>
                <a:lnTo>
                  <a:pt x="4599" y="3272"/>
                </a:lnTo>
                <a:lnTo>
                  <a:pt x="4595" y="3270"/>
                </a:lnTo>
                <a:lnTo>
                  <a:pt x="4415" y="3090"/>
                </a:lnTo>
                <a:lnTo>
                  <a:pt x="0" y="3090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ln>
            <a:headEnd/>
            <a:tailEnd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2951396"/>
            <a:ext cx="10561418" cy="1468800"/>
          </a:xfrm>
        </p:spPr>
        <p:txBody>
          <a:bodyPr anchor="b"/>
          <a:lstStyle>
            <a:lvl1pPr algn="r">
              <a:defRPr sz="4800" b="1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5281201"/>
            <a:ext cx="10561418" cy="433955"/>
          </a:xfrm>
        </p:spPr>
        <p:txBody>
          <a:bodyPr anchor="t">
            <a:no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A1846-DA80-1C48-A609-854EA85C59AD}" type="datetimeFigureOut">
              <a:rPr lang="en-US" smtClean="0"/>
              <a:pPr/>
              <a:t>11/29/2016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878151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18712" y="2222287"/>
            <a:ext cx="5185873" cy="3638763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7415" y="2222287"/>
            <a:ext cx="5194583" cy="3638764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302355-E14B-8545-A8F8-0FE83CC9D524}" type="datetimeFigureOut">
              <a:rPr lang="en-US" smtClean="0"/>
              <a:pPr/>
              <a:t>11/29/2016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7380877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4728" y="2174875"/>
            <a:ext cx="5189857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14729" y="2751138"/>
            <a:ext cx="5189856" cy="3109913"/>
          </a:xfrm>
        </p:spPr>
        <p:txBody>
          <a:bodyPr anchor="t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87415" y="2174875"/>
            <a:ext cx="5194583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7415" y="2751138"/>
            <a:ext cx="5194583" cy="3109913"/>
          </a:xfrm>
        </p:spPr>
        <p:txBody>
          <a:bodyPr anchor="t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640F58-564D-2B4F-AE67-E407BA4FCF45}" type="datetimeFigureOut">
              <a:rPr lang="en-US" smtClean="0"/>
              <a:pPr/>
              <a:t>11/29/2016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28074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3A34C8-038E-2045-AF43-DF7DBB8E0E9E}" type="datetimeFigureOut">
              <a:rPr lang="en-US" smtClean="0"/>
              <a:pPr/>
              <a:t>11/29/2016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349024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8C68F-D26B-8F47-958C-23B49CF8A634}" type="datetimeFigureOut">
              <a:rPr lang="en-US" smtClean="0"/>
              <a:pPr/>
              <a:t>11/29/2016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53850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1073151" y="446087"/>
            <a:ext cx="3547533" cy="1814651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3151" y="446088"/>
            <a:ext cx="3547533" cy="1618396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446088"/>
            <a:ext cx="6252633" cy="5414963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3151" y="2260738"/>
            <a:ext cx="3547533" cy="3600311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DF5E60-9974-AC48-9591-99C2BB44B7CF}" type="datetimeFigureOut">
              <a:rPr lang="en-US" smtClean="0"/>
              <a:pPr/>
              <a:t>11/29/2016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7610738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4728" y="727522"/>
            <a:ext cx="4852988" cy="1617163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9" name="Picture Placeholder 11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6098117" y="0"/>
            <a:ext cx="6093883" cy="6858000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noFill/>
          <a:ln w="9525">
            <a:solidFill>
              <a:schemeClr val="tx2"/>
            </a:solidFill>
            <a:round/>
            <a:headEnd/>
            <a:tailEnd/>
          </a:ln>
          <a:effectLst/>
        </p:spPr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algn="ctr">
              <a:buFontTx/>
              <a:buNone/>
              <a:defRPr sz="1400"/>
            </a:lvl1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4728" y="2344684"/>
            <a:ext cx="4852988" cy="3516365"/>
          </a:xfrm>
        </p:spPr>
        <p:txBody>
          <a:bodyPr anchor="t"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885810" y="6041362"/>
            <a:ext cx="976879" cy="365125"/>
          </a:xfrm>
        </p:spPr>
        <p:txBody>
          <a:bodyPr/>
          <a:lstStyle/>
          <a:p>
            <a:fld id="{18C79C5D-2A6F-F04D-97DA-BEF2467B64E4}" type="datetimeFigureOut">
              <a:rPr lang="en-US" smtClean="0"/>
              <a:pPr/>
              <a:t>11/29/2016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90396" y="6041362"/>
            <a:ext cx="3295413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4862689" y="5915888"/>
            <a:ext cx="1062155" cy="490599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85427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A1D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  <a:prstGeom prst="rect">
            <a:avLst/>
          </a:prstGeom>
          <a:effectLst>
            <a:outerShdw blurRad="50800" dir="14400000">
              <a:srgbClr val="000000">
                <a:alpha val="60000"/>
              </a:srgbClr>
            </a:outerShdw>
          </a:effectLst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2184401"/>
            <a:ext cx="10563285" cy="3674397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1514" y="6041362"/>
            <a:ext cx="8644320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334626" y="6041362"/>
            <a:ext cx="1343706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09B482E8-6E0E-1B4F-B1FD-C69DB9E858D9}" type="datetimeFigureOut">
              <a:rPr lang="en-US" smtClean="0"/>
              <a:pPr/>
              <a:t>11/29/2016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78331" y="5915888"/>
            <a:ext cx="1062155" cy="490599"/>
          </a:xfrm>
          <a:prstGeom prst="rect">
            <a:avLst/>
          </a:prstGeom>
        </p:spPr>
        <p:txBody>
          <a:bodyPr vert="horz" lIns="91440" tIns="45720" rIns="91440" bIns="10800" rtlCol="0" anchor="b"/>
          <a:lstStyle>
            <a:lvl1pPr algn="r">
              <a:defRPr sz="20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50774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8" r:id="rId1"/>
    <p:sldLayoutId id="2147483669" r:id="rId2"/>
    <p:sldLayoutId id="2147483670" r:id="rId3"/>
    <p:sldLayoutId id="2147483671" r:id="rId4"/>
    <p:sldLayoutId id="2147483672" r:id="rId5"/>
    <p:sldLayoutId id="2147483673" r:id="rId6"/>
    <p:sldLayoutId id="2147483674" r:id="rId7"/>
    <p:sldLayoutId id="2147483675" r:id="rId8"/>
    <p:sldLayoutId id="2147483676" r:id="rId9"/>
    <p:sldLayoutId id="2147483677" r:id="rId10"/>
    <p:sldLayoutId id="2147483678" r:id="rId11"/>
    <p:sldLayoutId id="2147483679" r:id="rId12"/>
    <p:sldLayoutId id="2147483680" r:id="rId13"/>
    <p:sldLayoutId id="2147483681" r:id="rId14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000" b="1" kern="1200">
          <a:solidFill>
            <a:srgbClr val="FEFEFE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4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6pPr>
      <a:lvl7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8pPr>
      <a:lvl9pPr marL="36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4.png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4.png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1286689"/>
            <a:ext cx="10572000" cy="2116183"/>
          </a:xfrm>
        </p:spPr>
        <p:txBody>
          <a:bodyPr/>
          <a:lstStyle/>
          <a:p>
            <a:r>
              <a:rPr lang="en-CA" sz="4800" dirty="0" smtClean="0"/>
              <a:t>Lifelines: Breathalyzer</a:t>
            </a:r>
            <a:br>
              <a:rPr lang="en-CA" sz="4800" dirty="0" smtClean="0"/>
            </a:br>
            <a:r>
              <a:rPr lang="en-CA" sz="4800" dirty="0" smtClean="0"/>
              <a:t>By: Eugene </a:t>
            </a:r>
            <a:r>
              <a:rPr lang="en-CA" sz="6000" dirty="0" smtClean="0"/>
              <a:t>Oliver</a:t>
            </a:r>
            <a:endParaRPr lang="en-CA" sz="60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39494" y="334608"/>
            <a:ext cx="5014931" cy="6136529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4895687"/>
            <a:ext cx="6606946" cy="20607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97443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smtClean="0"/>
              <a:t>Introduction: (Proposal)</a:t>
            </a:r>
            <a:endParaRPr lang="en-CA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18712" y="2222287"/>
            <a:ext cx="10554574" cy="4276987"/>
          </a:xfrm>
        </p:spPr>
        <p:txBody>
          <a:bodyPr>
            <a:normAutofit lnSpcReduction="10000"/>
          </a:bodyPr>
          <a:lstStyle/>
          <a:p>
            <a:pPr>
              <a:buFontTx/>
              <a:buChar char="-"/>
            </a:pPr>
            <a:r>
              <a:rPr lang="en-CA" sz="2600" b="1" u="sng" dirty="0" smtClean="0"/>
              <a:t>Why did I want to do this project?</a:t>
            </a:r>
            <a:r>
              <a:rPr lang="en-CA" sz="2600" dirty="0" smtClean="0"/>
              <a:t/>
            </a:r>
            <a:br>
              <a:rPr lang="en-CA" sz="2600" dirty="0" smtClean="0"/>
            </a:br>
            <a:r>
              <a:rPr lang="en-CA" sz="2600" dirty="0" smtClean="0"/>
              <a:t>To help fix the problem of drinking and driving. The amount of drunk drivers need to be reduced around the world.</a:t>
            </a:r>
            <a:br>
              <a:rPr lang="en-CA" sz="2600" dirty="0" smtClean="0"/>
            </a:br>
            <a:endParaRPr lang="en-CA" sz="2600" dirty="0" smtClean="0"/>
          </a:p>
          <a:p>
            <a:pPr>
              <a:buFontTx/>
              <a:buChar char="-"/>
            </a:pPr>
            <a:r>
              <a:rPr lang="en-CA" sz="2600" b="1" u="sng" dirty="0"/>
              <a:t>What will/does it do</a:t>
            </a:r>
            <a:r>
              <a:rPr lang="en-CA" sz="2600" b="1" u="sng" dirty="0" smtClean="0"/>
              <a:t>?</a:t>
            </a:r>
            <a:r>
              <a:rPr lang="en-CA" sz="2600" dirty="0" smtClean="0"/>
              <a:t/>
            </a:r>
            <a:br>
              <a:rPr lang="en-CA" sz="2600" dirty="0" smtClean="0"/>
            </a:br>
            <a:r>
              <a:rPr lang="en-CA" sz="2600" dirty="0" smtClean="0"/>
              <a:t>Detects if there is alcohol in the system, and also checks the heart beat reading of the user.</a:t>
            </a:r>
            <a:br>
              <a:rPr lang="en-CA" sz="2600" dirty="0" smtClean="0"/>
            </a:br>
            <a:endParaRPr lang="en-CA" sz="2600" dirty="0" smtClean="0"/>
          </a:p>
          <a:p>
            <a:pPr>
              <a:buFontTx/>
              <a:buChar char="-"/>
            </a:pPr>
            <a:r>
              <a:rPr lang="en-CA" sz="2600" b="1" u="sng" dirty="0" smtClean="0"/>
              <a:t>Who will I be working with?</a:t>
            </a:r>
            <a:r>
              <a:rPr lang="en-CA" sz="2600" dirty="0" smtClean="0"/>
              <a:t/>
            </a:r>
            <a:br>
              <a:rPr lang="en-CA" sz="2600" dirty="0" smtClean="0"/>
            </a:br>
            <a:r>
              <a:rPr lang="en-CA" sz="2600" dirty="0" smtClean="0"/>
              <a:t>Ryan Do and </a:t>
            </a:r>
            <a:r>
              <a:rPr lang="en-CA" sz="2600" dirty="0" err="1" smtClean="0"/>
              <a:t>Adriene</a:t>
            </a:r>
            <a:r>
              <a:rPr lang="en-CA" sz="2600" dirty="0" smtClean="0"/>
              <a:t> </a:t>
            </a:r>
            <a:r>
              <a:rPr lang="en-CA" sz="2600" dirty="0" err="1" smtClean="0"/>
              <a:t>Almacen</a:t>
            </a:r>
            <a:r>
              <a:rPr lang="en-CA" sz="2600" dirty="0" smtClean="0"/>
              <a:t>.</a:t>
            </a:r>
          </a:p>
          <a:p>
            <a:pPr>
              <a:buFontTx/>
              <a:buChar char="-"/>
            </a:pPr>
            <a:endParaRPr lang="en-CA" dirty="0" smtClean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57246" y="137256"/>
            <a:ext cx="5100294" cy="15903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11265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smtClean="0"/>
              <a:t>		Budget:</a:t>
            </a:r>
            <a:endParaRPr lang="en-CA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83855" y="137256"/>
            <a:ext cx="5100294" cy="1590313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7019" y="1875179"/>
            <a:ext cx="11887129" cy="47410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22625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smtClean="0"/>
              <a:t>		Budget:</a:t>
            </a:r>
            <a:endParaRPr lang="en-CA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83855" y="137256"/>
            <a:ext cx="5100294" cy="1590313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9781" y="2267902"/>
            <a:ext cx="11502679" cy="43157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3158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smtClean="0"/>
              <a:t>	Schedule:</a:t>
            </a:r>
            <a:endParaRPr lang="en-CA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02502" y="229649"/>
            <a:ext cx="5100294" cy="1590313"/>
          </a:xfrm>
          <a:prstGeom prst="rect">
            <a:avLst/>
          </a:prstGeom>
        </p:spPr>
      </p:pic>
      <p:pic>
        <p:nvPicPr>
          <p:cNvPr id="1026" name="Picture 2" descr="http://puu.sh/sxtl7/5faf53c167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7557" y="1819962"/>
            <a:ext cx="11576883" cy="48059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880753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smtClean="0"/>
              <a:t>	Schedule:</a:t>
            </a:r>
            <a:endParaRPr lang="en-CA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02502" y="229649"/>
            <a:ext cx="5100294" cy="1590313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8354" y="1932505"/>
            <a:ext cx="11555290" cy="46933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26834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smtClean="0"/>
              <a:t>		Build Video:</a:t>
            </a:r>
            <a:endParaRPr lang="en-CA" dirty="0"/>
          </a:p>
        </p:txBody>
      </p:sp>
      <p:pic>
        <p:nvPicPr>
          <p:cNvPr id="4" name="HardwareVid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814732" y="1884363"/>
            <a:ext cx="8539089" cy="4230687"/>
          </a:xfr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885381" y="137256"/>
            <a:ext cx="5100294" cy="15903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72797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042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7669" y="460250"/>
            <a:ext cx="10571998" cy="970450"/>
          </a:xfrm>
        </p:spPr>
        <p:txBody>
          <a:bodyPr/>
          <a:lstStyle/>
          <a:p>
            <a:r>
              <a:rPr lang="en-CA" dirty="0" smtClean="0"/>
              <a:t>Open House: Proof it Works</a:t>
            </a:r>
            <a:endParaRPr lang="en-CA" dirty="0"/>
          </a:p>
        </p:txBody>
      </p:sp>
      <p:pic>
        <p:nvPicPr>
          <p:cNvPr id="5" name="My Movie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567451" y="1740631"/>
            <a:ext cx="8869771" cy="4985439"/>
          </a:xfr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872318" y="150318"/>
            <a:ext cx="5100294" cy="15903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35087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543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9331" y="461256"/>
            <a:ext cx="10571998" cy="970450"/>
          </a:xfrm>
        </p:spPr>
        <p:txBody>
          <a:bodyPr/>
          <a:lstStyle/>
          <a:p>
            <a:pPr algn="ctr"/>
            <a:r>
              <a:rPr lang="en-US" b="0" dirty="0" smtClean="0"/>
              <a:t>Knowledge from previous courses</a:t>
            </a:r>
            <a:endParaRPr lang="en-US" b="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2124222"/>
            <a:ext cx="12084148" cy="4389119"/>
          </a:xfrm>
        </p:spPr>
        <p:txBody>
          <a:bodyPr>
            <a:noAutofit/>
          </a:bodyPr>
          <a:lstStyle/>
          <a:p>
            <a:r>
              <a:rPr lang="en-CA" sz="2000" dirty="0" smtClean="0"/>
              <a:t>TECH 101 – Electric Circuits &amp; TECH 150 – Electronic Devices and Circuits</a:t>
            </a:r>
            <a:br>
              <a:rPr lang="en-CA" sz="2000" dirty="0" smtClean="0"/>
            </a:br>
            <a:r>
              <a:rPr lang="en-CA" sz="2000" dirty="0" smtClean="0"/>
              <a:t>In these classes we learned how to properly test circuits and see how to get readings and make sure we’re getting proper readings. We also were introduced with ADCs.</a:t>
            </a:r>
            <a:br>
              <a:rPr lang="en-CA" sz="2000" dirty="0" smtClean="0"/>
            </a:br>
            <a:endParaRPr lang="en-CA" sz="2000" dirty="0" smtClean="0"/>
          </a:p>
          <a:p>
            <a:r>
              <a:rPr lang="en-CA" sz="2000" dirty="0" smtClean="0"/>
              <a:t>CENG 215 – Digital and Interfacing Systems</a:t>
            </a:r>
            <a:br>
              <a:rPr lang="en-CA" sz="2000" dirty="0" smtClean="0"/>
            </a:br>
            <a:r>
              <a:rPr lang="en-CA" sz="2000" dirty="0" smtClean="0"/>
              <a:t>In this class we were further advanced in the construction of circuits, so we understood how things work in the circuit.</a:t>
            </a:r>
            <a:br>
              <a:rPr lang="en-CA" sz="2000" dirty="0" smtClean="0"/>
            </a:br>
            <a:endParaRPr lang="en-CA" sz="2000" dirty="0" smtClean="0"/>
          </a:p>
          <a:p>
            <a:r>
              <a:rPr lang="en-CA" sz="2000" dirty="0"/>
              <a:t>CENG 216 – Intro to Software Engineering</a:t>
            </a:r>
            <a:br>
              <a:rPr lang="en-CA" sz="2000" dirty="0"/>
            </a:br>
            <a:r>
              <a:rPr lang="en-CA" sz="2000" dirty="0"/>
              <a:t>In this class we got familiar with making budgets and were introduced to the use of GANTT charts.</a:t>
            </a:r>
            <a:endParaRPr lang="en-CA" sz="2000" dirty="0" smtClean="0"/>
          </a:p>
          <a:p>
            <a:pPr marL="0" indent="0">
              <a:buNone/>
            </a:pPr>
            <a:r>
              <a:rPr lang="en-CA" sz="2000" dirty="0" smtClean="0"/>
              <a:t>**In the future, specifically next semester, courses such as CENG256, 252 &amp; 254 will be a big help.</a:t>
            </a:r>
            <a:endParaRPr lang="en-CA" sz="2000" dirty="0"/>
          </a:p>
        </p:txBody>
      </p:sp>
    </p:spTree>
    <p:extLst>
      <p:ext uri="{BB962C8B-B14F-4D97-AF65-F5344CB8AC3E}">
        <p14:creationId xmlns:p14="http://schemas.microsoft.com/office/powerpoint/2010/main" val="21158824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Quotable">
  <a:themeElements>
    <a:clrScheme name="Custom 2">
      <a:dk1>
        <a:sysClr val="windowText" lastClr="000000"/>
      </a:dk1>
      <a:lt1>
        <a:sysClr val="window" lastClr="FFFFFF"/>
      </a:lt1>
      <a:dk2>
        <a:srgbClr val="212121"/>
      </a:dk2>
      <a:lt2>
        <a:srgbClr val="636363"/>
      </a:lt2>
      <a:accent1>
        <a:srgbClr val="041E41"/>
      </a:accent1>
      <a:accent2>
        <a:srgbClr val="D75BCD"/>
      </a:accent2>
      <a:accent3>
        <a:srgbClr val="E54D86"/>
      </a:accent3>
      <a:accent4>
        <a:srgbClr val="DE4547"/>
      </a:accent4>
      <a:accent5>
        <a:srgbClr val="F16E40"/>
      </a:accent5>
      <a:accent6>
        <a:srgbClr val="EB9C5A"/>
      </a:accent6>
      <a:hlink>
        <a:srgbClr val="8F8F8F"/>
      </a:hlink>
      <a:folHlink>
        <a:srgbClr val="A5A5A5"/>
      </a:folHlink>
    </a:clrScheme>
    <a:fontScheme name="Quotable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Quotable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lumMod val="105000"/>
              </a:schemeClr>
            </a:gs>
            <a:gs pos="100000">
              <a:schemeClr val="phClr">
                <a:tint val="90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tint val="98000"/>
                <a:lumMod val="102000"/>
              </a:schemeClr>
              <a:schemeClr val="phClr">
                <a:shade val="98000"/>
                <a:lumMod val="98000"/>
              </a:schemeClr>
            </a:duotone>
          </a:blip>
          <a:tile tx="0" ty="0" sx="100000" sy="100000" flip="none" algn="tl"/>
        </a:blipFill>
      </a:fillStyleLst>
      <a:lnStyleLst>
        <a:ln w="9525" cap="rnd" cmpd="sng" algn="ctr">
          <a:solidFill>
            <a:schemeClr val="phClr"/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innerShdw blurRad="63500" dist="25400" dir="13500000">
              <a:srgbClr val="000000">
                <a:alpha val="75000"/>
              </a:srgbClr>
            </a:inn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</a:schemeClr>
            </a:gs>
            <a:gs pos="100000">
              <a:schemeClr val="phClr">
                <a:tint val="84000"/>
                <a:shade val="84000"/>
                <a:lumMod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90000"/>
                <a:satMod val="120000"/>
                <a:lumMod val="90000"/>
              </a:schemeClr>
            </a:gs>
            <a:gs pos="100000">
              <a:schemeClr val="phClr"/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Quotable" id="{39EC5628-30ED-4578-ACD8-9820EDB8E15A}" vid="{7AF46513-5B0D-4B03-9323-32F3F0BFC9D6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254</TotalTime>
  <Words>40</Words>
  <Application>Microsoft Office PowerPoint</Application>
  <PresentationFormat>Widescreen</PresentationFormat>
  <Paragraphs>16</Paragraphs>
  <Slides>9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2" baseType="lpstr">
      <vt:lpstr>Century Gothic</vt:lpstr>
      <vt:lpstr>Wingdings 2</vt:lpstr>
      <vt:lpstr>Quotable</vt:lpstr>
      <vt:lpstr>Lifelines: Breathalyzer By: Eugene Oliver</vt:lpstr>
      <vt:lpstr>Introduction: (Proposal)</vt:lpstr>
      <vt:lpstr>  Budget:</vt:lpstr>
      <vt:lpstr>  Budget:</vt:lpstr>
      <vt:lpstr> Schedule:</vt:lpstr>
      <vt:lpstr> Schedule:</vt:lpstr>
      <vt:lpstr>  Build Video:</vt:lpstr>
      <vt:lpstr>Open House: Proof it Works</vt:lpstr>
      <vt:lpstr>Knowledge from previous courses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Lifelines: Breathalyzer By: Eugene Oliver</dc:title>
  <dc:creator>Eugene Oliver</dc:creator>
  <cp:lastModifiedBy>Eugene Oliver</cp:lastModifiedBy>
  <cp:revision>18</cp:revision>
  <dcterms:created xsi:type="dcterms:W3CDTF">2016-11-28T15:57:36Z</dcterms:created>
  <dcterms:modified xsi:type="dcterms:W3CDTF">2016-11-29T17:05:50Z</dcterms:modified>
</cp:coreProperties>
</file>

<file path=docProps/thumbnail.jpeg>
</file>